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handoutMasterIdLst>
    <p:handoutMasterId r:id="rId4"/>
  </p:handoutMasterIdLst>
  <p:sldIdLst>
    <p:sldId id="256" r:id="rId2"/>
  </p:sldIdLst>
  <p:sldSz cx="12192000" cy="6858000"/>
  <p:notesSz cx="7102475" cy="89725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61" d="100"/>
          <a:sy n="61" d="100"/>
        </p:scale>
        <p:origin x="68"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108BED0-ABD1-4BB8-BA14-2F9841AD647A}"/>
              </a:ext>
            </a:extLst>
          </p:cNvPr>
          <p:cNvSpPr>
            <a:spLocks noGrp="1"/>
          </p:cNvSpPr>
          <p:nvPr>
            <p:ph type="hdr" sz="quarter"/>
          </p:nvPr>
        </p:nvSpPr>
        <p:spPr>
          <a:xfrm>
            <a:off x="0" y="0"/>
            <a:ext cx="3078163" cy="449263"/>
          </a:xfrm>
          <a:prstGeom prst="rect">
            <a:avLst/>
          </a:prstGeom>
        </p:spPr>
        <p:txBody>
          <a:bodyPr vert="horz" lIns="91440" tIns="45720" rIns="91440" bIns="45720" rtlCol="0"/>
          <a:lstStyle>
            <a:lvl1pPr algn="l">
              <a:defRPr sz="1200"/>
            </a:lvl1pPr>
          </a:lstStyle>
          <a:p>
            <a:r>
              <a:rPr lang="en-GB"/>
              <a:t>CUERDEN PARISH COUNCIL</a:t>
            </a:r>
          </a:p>
        </p:txBody>
      </p:sp>
      <p:sp>
        <p:nvSpPr>
          <p:cNvPr id="3" name="Date Placeholder 2">
            <a:extLst>
              <a:ext uri="{FF2B5EF4-FFF2-40B4-BE49-F238E27FC236}">
                <a16:creationId xmlns:a16="http://schemas.microsoft.com/office/drawing/2014/main" id="{6B8EEBE0-B18B-477A-BDE6-CFC6FD7E392B}"/>
              </a:ext>
            </a:extLst>
          </p:cNvPr>
          <p:cNvSpPr>
            <a:spLocks noGrp="1"/>
          </p:cNvSpPr>
          <p:nvPr>
            <p:ph type="dt" sz="quarter" idx="1"/>
          </p:nvPr>
        </p:nvSpPr>
        <p:spPr>
          <a:xfrm>
            <a:off x="4022725" y="0"/>
            <a:ext cx="3078163" cy="449263"/>
          </a:xfrm>
          <a:prstGeom prst="rect">
            <a:avLst/>
          </a:prstGeom>
        </p:spPr>
        <p:txBody>
          <a:bodyPr vert="horz" lIns="91440" tIns="45720" rIns="91440" bIns="45720" rtlCol="0"/>
          <a:lstStyle>
            <a:lvl1pPr algn="r">
              <a:defRPr sz="1200"/>
            </a:lvl1pPr>
          </a:lstStyle>
          <a:p>
            <a:fld id="{510D2F19-10B9-439C-9AC5-0EAF0CF45818}" type="datetimeFigureOut">
              <a:rPr lang="en-GB" smtClean="0"/>
              <a:t>20/04/2026</a:t>
            </a:fld>
            <a:endParaRPr lang="en-GB"/>
          </a:p>
        </p:txBody>
      </p:sp>
      <p:sp>
        <p:nvSpPr>
          <p:cNvPr id="4" name="Footer Placeholder 3">
            <a:extLst>
              <a:ext uri="{FF2B5EF4-FFF2-40B4-BE49-F238E27FC236}">
                <a16:creationId xmlns:a16="http://schemas.microsoft.com/office/drawing/2014/main" id="{C992D3B6-23D6-4C1E-BBED-9D2CAA56B7D1}"/>
              </a:ext>
            </a:extLst>
          </p:cNvPr>
          <p:cNvSpPr>
            <a:spLocks noGrp="1"/>
          </p:cNvSpPr>
          <p:nvPr>
            <p:ph type="ftr" sz="quarter" idx="2"/>
          </p:nvPr>
        </p:nvSpPr>
        <p:spPr>
          <a:xfrm>
            <a:off x="0" y="8523288"/>
            <a:ext cx="3078163" cy="44926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1D1B428-D36F-4A38-BCE8-B2C0A1033613}"/>
              </a:ext>
            </a:extLst>
          </p:cNvPr>
          <p:cNvSpPr>
            <a:spLocks noGrp="1"/>
          </p:cNvSpPr>
          <p:nvPr>
            <p:ph type="sldNum" sz="quarter" idx="3"/>
          </p:nvPr>
        </p:nvSpPr>
        <p:spPr>
          <a:xfrm>
            <a:off x="4022725" y="8523288"/>
            <a:ext cx="3078163" cy="449262"/>
          </a:xfrm>
          <a:prstGeom prst="rect">
            <a:avLst/>
          </a:prstGeom>
        </p:spPr>
        <p:txBody>
          <a:bodyPr vert="horz" lIns="91440" tIns="45720" rIns="91440" bIns="45720" rtlCol="0" anchor="b"/>
          <a:lstStyle>
            <a:lvl1pPr algn="r">
              <a:defRPr sz="1200"/>
            </a:lvl1pPr>
          </a:lstStyle>
          <a:p>
            <a:fld id="{31C84248-C691-4FA6-8400-4DCA13F4289E}" type="slidenum">
              <a:rPr lang="en-GB" smtClean="0"/>
              <a:t>‹#›</a:t>
            </a:fld>
            <a:endParaRPr lang="en-GB"/>
          </a:p>
        </p:txBody>
      </p:sp>
    </p:spTree>
    <p:extLst>
      <p:ext uri="{BB962C8B-B14F-4D97-AF65-F5344CB8AC3E}">
        <p14:creationId xmlns:p14="http://schemas.microsoft.com/office/powerpoint/2010/main" val="3607772630"/>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49263"/>
          </a:xfrm>
          <a:prstGeom prst="rect">
            <a:avLst/>
          </a:prstGeom>
        </p:spPr>
        <p:txBody>
          <a:bodyPr vert="horz" lIns="91440" tIns="45720" rIns="91440" bIns="45720" rtlCol="0"/>
          <a:lstStyle>
            <a:lvl1pPr algn="l">
              <a:defRPr sz="1200"/>
            </a:lvl1pPr>
          </a:lstStyle>
          <a:p>
            <a:r>
              <a:rPr lang="en-GB"/>
              <a:t>CUERDEN PARISH COUNCIL</a:t>
            </a:r>
          </a:p>
        </p:txBody>
      </p:sp>
      <p:sp>
        <p:nvSpPr>
          <p:cNvPr id="3" name="Date Placeholder 2"/>
          <p:cNvSpPr>
            <a:spLocks noGrp="1"/>
          </p:cNvSpPr>
          <p:nvPr>
            <p:ph type="dt" idx="1"/>
          </p:nvPr>
        </p:nvSpPr>
        <p:spPr>
          <a:xfrm>
            <a:off x="4022725" y="0"/>
            <a:ext cx="3078163" cy="449263"/>
          </a:xfrm>
          <a:prstGeom prst="rect">
            <a:avLst/>
          </a:prstGeom>
        </p:spPr>
        <p:txBody>
          <a:bodyPr vert="horz" lIns="91440" tIns="45720" rIns="91440" bIns="45720" rtlCol="0"/>
          <a:lstStyle>
            <a:lvl1pPr algn="r">
              <a:defRPr sz="1200"/>
            </a:lvl1pPr>
          </a:lstStyle>
          <a:p>
            <a:fld id="{D1542C90-0798-4DD0-AA6A-2EF0E9DF20CD}" type="datetimeFigureOut">
              <a:rPr lang="en-GB" smtClean="0"/>
              <a:t>20/04/2026</a:t>
            </a:fld>
            <a:endParaRPr lang="en-GB"/>
          </a:p>
        </p:txBody>
      </p:sp>
      <p:sp>
        <p:nvSpPr>
          <p:cNvPr id="4" name="Slide Image Placeholder 3"/>
          <p:cNvSpPr>
            <a:spLocks noGrp="1" noRot="1" noChangeAspect="1"/>
          </p:cNvSpPr>
          <p:nvPr>
            <p:ph type="sldImg" idx="2"/>
          </p:nvPr>
        </p:nvSpPr>
        <p:spPr>
          <a:xfrm>
            <a:off x="860425" y="1122363"/>
            <a:ext cx="5381625" cy="302736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709613" y="4318000"/>
            <a:ext cx="5683250" cy="3533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523288"/>
            <a:ext cx="3078163" cy="44926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4022725" y="8523288"/>
            <a:ext cx="3078163" cy="449262"/>
          </a:xfrm>
          <a:prstGeom prst="rect">
            <a:avLst/>
          </a:prstGeom>
        </p:spPr>
        <p:txBody>
          <a:bodyPr vert="horz" lIns="91440" tIns="45720" rIns="91440" bIns="45720" rtlCol="0" anchor="b"/>
          <a:lstStyle>
            <a:lvl1pPr algn="r">
              <a:defRPr sz="1200"/>
            </a:lvl1pPr>
          </a:lstStyle>
          <a:p>
            <a:fld id="{D3076CE2-3FEC-41B5-90A7-E5D38BA76B32}" type="slidenum">
              <a:rPr lang="en-GB" smtClean="0"/>
              <a:t>‹#›</a:t>
            </a:fld>
            <a:endParaRPr lang="en-GB"/>
          </a:p>
        </p:txBody>
      </p:sp>
    </p:spTree>
    <p:extLst>
      <p:ext uri="{BB962C8B-B14F-4D97-AF65-F5344CB8AC3E}">
        <p14:creationId xmlns:p14="http://schemas.microsoft.com/office/powerpoint/2010/main" val="3178565178"/>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1477928-F0B4-4EE0-ADB8-D7AF82F7EDAF}" type="datetimeFigureOut">
              <a:rPr lang="en-GB" smtClean="0"/>
              <a:t>20/04/2026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CC4BA1-8974-46BB-95B6-82B1EB0CA60A}" type="slidenum">
              <a:rPr lang="en-GB" smtClean="0"/>
              <a:t>‹#›</a:t>
            </a:fld>
            <a:endParaRPr lang="en-GB"/>
          </a:p>
        </p:txBody>
      </p:sp>
    </p:spTree>
    <p:extLst>
      <p:ext uri="{BB962C8B-B14F-4D97-AF65-F5344CB8AC3E}">
        <p14:creationId xmlns:p14="http://schemas.microsoft.com/office/powerpoint/2010/main" val="3952003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1477928-F0B4-4EE0-ADB8-D7AF82F7EDAF}" type="datetimeFigureOut">
              <a:rPr lang="en-GB" smtClean="0"/>
              <a:t>20/04/2026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CC4BA1-8974-46BB-95B6-82B1EB0CA60A}" type="slidenum">
              <a:rPr lang="en-GB" smtClean="0"/>
              <a:t>‹#›</a:t>
            </a:fld>
            <a:endParaRPr lang="en-GB"/>
          </a:p>
        </p:txBody>
      </p:sp>
    </p:spTree>
    <p:extLst>
      <p:ext uri="{BB962C8B-B14F-4D97-AF65-F5344CB8AC3E}">
        <p14:creationId xmlns:p14="http://schemas.microsoft.com/office/powerpoint/2010/main" val="661213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1477928-F0B4-4EE0-ADB8-D7AF82F7EDAF}" type="datetimeFigureOut">
              <a:rPr lang="en-GB" smtClean="0"/>
              <a:t>20/04/2026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CC4BA1-8974-46BB-95B6-82B1EB0CA60A}"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12496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1477928-F0B4-4EE0-ADB8-D7AF82F7EDAF}" type="datetimeFigureOut">
              <a:rPr lang="en-GB" smtClean="0"/>
              <a:t>20/04/2026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CC4BA1-8974-46BB-95B6-82B1EB0CA60A}" type="slidenum">
              <a:rPr lang="en-GB" smtClean="0"/>
              <a:t>‹#›</a:t>
            </a:fld>
            <a:endParaRPr lang="en-GB"/>
          </a:p>
        </p:txBody>
      </p:sp>
    </p:spTree>
    <p:extLst>
      <p:ext uri="{BB962C8B-B14F-4D97-AF65-F5344CB8AC3E}">
        <p14:creationId xmlns:p14="http://schemas.microsoft.com/office/powerpoint/2010/main" val="33675026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1477928-F0B4-4EE0-ADB8-D7AF82F7EDAF}" type="datetimeFigureOut">
              <a:rPr lang="en-GB" smtClean="0"/>
              <a:t>20/04/2026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CC4BA1-8974-46BB-95B6-82B1EB0CA60A}"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37230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1477928-F0B4-4EE0-ADB8-D7AF82F7EDAF}" type="datetimeFigureOut">
              <a:rPr lang="en-GB" smtClean="0"/>
              <a:t>20/04/2026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CC4BA1-8974-46BB-95B6-82B1EB0CA60A}" type="slidenum">
              <a:rPr lang="en-GB" smtClean="0"/>
              <a:t>‹#›</a:t>
            </a:fld>
            <a:endParaRPr lang="en-GB"/>
          </a:p>
        </p:txBody>
      </p:sp>
    </p:spTree>
    <p:extLst>
      <p:ext uri="{BB962C8B-B14F-4D97-AF65-F5344CB8AC3E}">
        <p14:creationId xmlns:p14="http://schemas.microsoft.com/office/powerpoint/2010/main" val="9627074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1477928-F0B4-4EE0-ADB8-D7AF82F7EDAF}" type="datetimeFigureOut">
              <a:rPr lang="en-GB" smtClean="0"/>
              <a:t>20/04/2026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CC4BA1-8974-46BB-95B6-82B1EB0CA60A}" type="slidenum">
              <a:rPr lang="en-GB" smtClean="0"/>
              <a:t>‹#›</a:t>
            </a:fld>
            <a:endParaRPr lang="en-GB"/>
          </a:p>
        </p:txBody>
      </p:sp>
    </p:spTree>
    <p:extLst>
      <p:ext uri="{BB962C8B-B14F-4D97-AF65-F5344CB8AC3E}">
        <p14:creationId xmlns:p14="http://schemas.microsoft.com/office/powerpoint/2010/main" val="35835858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1477928-F0B4-4EE0-ADB8-D7AF82F7EDAF}" type="datetimeFigureOut">
              <a:rPr lang="en-GB" smtClean="0"/>
              <a:t>20/04/2026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CC4BA1-8974-46BB-95B6-82B1EB0CA60A}" type="slidenum">
              <a:rPr lang="en-GB" smtClean="0"/>
              <a:t>‹#›</a:t>
            </a:fld>
            <a:endParaRPr lang="en-GB"/>
          </a:p>
        </p:txBody>
      </p:sp>
    </p:spTree>
    <p:extLst>
      <p:ext uri="{BB962C8B-B14F-4D97-AF65-F5344CB8AC3E}">
        <p14:creationId xmlns:p14="http://schemas.microsoft.com/office/powerpoint/2010/main" val="884294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1477928-F0B4-4EE0-ADB8-D7AF82F7EDAF}" type="datetimeFigureOut">
              <a:rPr lang="en-GB" smtClean="0"/>
              <a:t>20/04/2026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CC4BA1-8974-46BB-95B6-82B1EB0CA60A}" type="slidenum">
              <a:rPr lang="en-GB" smtClean="0"/>
              <a:t>‹#›</a:t>
            </a:fld>
            <a:endParaRPr lang="en-GB"/>
          </a:p>
        </p:txBody>
      </p:sp>
    </p:spTree>
    <p:extLst>
      <p:ext uri="{BB962C8B-B14F-4D97-AF65-F5344CB8AC3E}">
        <p14:creationId xmlns:p14="http://schemas.microsoft.com/office/powerpoint/2010/main" val="1365554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1477928-F0B4-4EE0-ADB8-D7AF82F7EDAF}" type="datetimeFigureOut">
              <a:rPr lang="en-GB" smtClean="0"/>
              <a:t>20/04/2026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CC4BA1-8974-46BB-95B6-82B1EB0CA60A}" type="slidenum">
              <a:rPr lang="en-GB" smtClean="0"/>
              <a:t>‹#›</a:t>
            </a:fld>
            <a:endParaRPr lang="en-GB"/>
          </a:p>
        </p:txBody>
      </p:sp>
    </p:spTree>
    <p:extLst>
      <p:ext uri="{BB962C8B-B14F-4D97-AF65-F5344CB8AC3E}">
        <p14:creationId xmlns:p14="http://schemas.microsoft.com/office/powerpoint/2010/main" val="365678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1477928-F0B4-4EE0-ADB8-D7AF82F7EDAF}" type="datetimeFigureOut">
              <a:rPr lang="en-GB" smtClean="0"/>
              <a:t>20/04/2026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CC4BA1-8974-46BB-95B6-82B1EB0CA60A}" type="slidenum">
              <a:rPr lang="en-GB" smtClean="0"/>
              <a:t>‹#›</a:t>
            </a:fld>
            <a:endParaRPr lang="en-GB"/>
          </a:p>
        </p:txBody>
      </p:sp>
    </p:spTree>
    <p:extLst>
      <p:ext uri="{BB962C8B-B14F-4D97-AF65-F5344CB8AC3E}">
        <p14:creationId xmlns:p14="http://schemas.microsoft.com/office/powerpoint/2010/main" val="3225193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1477928-F0B4-4EE0-ADB8-D7AF82F7EDAF}" type="datetimeFigureOut">
              <a:rPr lang="en-GB" smtClean="0"/>
              <a:t>20/04/2026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CCC4BA1-8974-46BB-95B6-82B1EB0CA60A}" type="slidenum">
              <a:rPr lang="en-GB" smtClean="0"/>
              <a:t>‹#›</a:t>
            </a:fld>
            <a:endParaRPr lang="en-GB"/>
          </a:p>
        </p:txBody>
      </p:sp>
    </p:spTree>
    <p:extLst>
      <p:ext uri="{BB962C8B-B14F-4D97-AF65-F5344CB8AC3E}">
        <p14:creationId xmlns:p14="http://schemas.microsoft.com/office/powerpoint/2010/main" val="1890923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477928-F0B4-4EE0-ADB8-D7AF82F7EDAF}" type="datetimeFigureOut">
              <a:rPr lang="en-GB" smtClean="0"/>
              <a:t>20/04/2026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CCC4BA1-8974-46BB-95B6-82B1EB0CA60A}" type="slidenum">
              <a:rPr lang="en-GB" smtClean="0"/>
              <a:t>‹#›</a:t>
            </a:fld>
            <a:endParaRPr lang="en-GB"/>
          </a:p>
        </p:txBody>
      </p:sp>
    </p:spTree>
    <p:extLst>
      <p:ext uri="{BB962C8B-B14F-4D97-AF65-F5344CB8AC3E}">
        <p14:creationId xmlns:p14="http://schemas.microsoft.com/office/powerpoint/2010/main" val="633193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477928-F0B4-4EE0-ADB8-D7AF82F7EDAF}" type="datetimeFigureOut">
              <a:rPr lang="en-GB" smtClean="0"/>
              <a:t>20/04/2026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CCC4BA1-8974-46BB-95B6-82B1EB0CA60A}" type="slidenum">
              <a:rPr lang="en-GB" smtClean="0"/>
              <a:t>‹#›</a:t>
            </a:fld>
            <a:endParaRPr lang="en-GB"/>
          </a:p>
        </p:txBody>
      </p:sp>
    </p:spTree>
    <p:extLst>
      <p:ext uri="{BB962C8B-B14F-4D97-AF65-F5344CB8AC3E}">
        <p14:creationId xmlns:p14="http://schemas.microsoft.com/office/powerpoint/2010/main" val="3022726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1477928-F0B4-4EE0-ADB8-D7AF82F7EDAF}" type="datetimeFigureOut">
              <a:rPr lang="en-GB" smtClean="0"/>
              <a:t>20/04/2026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CC4BA1-8974-46BB-95B6-82B1EB0CA60A}" type="slidenum">
              <a:rPr lang="en-GB" smtClean="0"/>
              <a:t>‹#›</a:t>
            </a:fld>
            <a:endParaRPr lang="en-GB"/>
          </a:p>
        </p:txBody>
      </p:sp>
    </p:spTree>
    <p:extLst>
      <p:ext uri="{BB962C8B-B14F-4D97-AF65-F5344CB8AC3E}">
        <p14:creationId xmlns:p14="http://schemas.microsoft.com/office/powerpoint/2010/main" val="41206154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1477928-F0B4-4EE0-ADB8-D7AF82F7EDAF}" type="datetimeFigureOut">
              <a:rPr lang="en-GB" smtClean="0"/>
              <a:t>20/04/2026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CC4BA1-8974-46BB-95B6-82B1EB0CA60A}" type="slidenum">
              <a:rPr lang="en-GB" smtClean="0"/>
              <a:t>‹#›</a:t>
            </a:fld>
            <a:endParaRPr lang="en-GB"/>
          </a:p>
        </p:txBody>
      </p:sp>
    </p:spTree>
    <p:extLst>
      <p:ext uri="{BB962C8B-B14F-4D97-AF65-F5344CB8AC3E}">
        <p14:creationId xmlns:p14="http://schemas.microsoft.com/office/powerpoint/2010/main" val="1081746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1477928-F0B4-4EE0-ADB8-D7AF82F7EDAF}" type="datetimeFigureOut">
              <a:rPr lang="en-GB" smtClean="0"/>
              <a:t>20/04/2026</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CCC4BA1-8974-46BB-95B6-82B1EB0CA60A}" type="slidenum">
              <a:rPr lang="en-GB" smtClean="0"/>
              <a:t>‹#›</a:t>
            </a:fld>
            <a:endParaRPr lang="en-GB"/>
          </a:p>
        </p:txBody>
      </p:sp>
    </p:spTree>
    <p:extLst>
      <p:ext uri="{BB962C8B-B14F-4D97-AF65-F5344CB8AC3E}">
        <p14:creationId xmlns:p14="http://schemas.microsoft.com/office/powerpoint/2010/main" val="30994559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clerk@cuerdenparishcouncil.org.uk"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13780-433A-4042-B1C9-F9543B30E85E}"/>
              </a:ext>
            </a:extLst>
          </p:cNvPr>
          <p:cNvSpPr>
            <a:spLocks noGrp="1"/>
          </p:cNvSpPr>
          <p:nvPr>
            <p:ph type="ctrTitle"/>
          </p:nvPr>
        </p:nvSpPr>
        <p:spPr>
          <a:xfrm>
            <a:off x="617833" y="1"/>
            <a:ext cx="8092534" cy="754144"/>
          </a:xfrm>
        </p:spPr>
        <p:txBody>
          <a:bodyPr/>
          <a:lstStyle/>
          <a:p>
            <a:r>
              <a:rPr lang="en-GB" sz="4400" dirty="0">
                <a:solidFill>
                  <a:schemeClr val="tx1"/>
                </a:solidFill>
              </a:rPr>
              <a:t>PARISH COUNCIL VACANCIES</a:t>
            </a:r>
          </a:p>
        </p:txBody>
      </p:sp>
      <p:sp>
        <p:nvSpPr>
          <p:cNvPr id="3" name="Subtitle 2">
            <a:extLst>
              <a:ext uri="{FF2B5EF4-FFF2-40B4-BE49-F238E27FC236}">
                <a16:creationId xmlns:a16="http://schemas.microsoft.com/office/drawing/2014/main" id="{8E76A92B-F3E9-4287-82E3-035DBD265A2C}"/>
              </a:ext>
            </a:extLst>
          </p:cNvPr>
          <p:cNvSpPr>
            <a:spLocks noGrp="1"/>
          </p:cNvSpPr>
          <p:nvPr>
            <p:ph type="subTitle" idx="1"/>
          </p:nvPr>
        </p:nvSpPr>
        <p:spPr>
          <a:xfrm>
            <a:off x="617833" y="867266"/>
            <a:ext cx="9619675" cy="5717356"/>
          </a:xfrm>
        </p:spPr>
        <p:txBody>
          <a:bodyPr>
            <a:noAutofit/>
          </a:bodyPr>
          <a:lstStyle/>
          <a:p>
            <a:pPr marL="342900" indent="-342900" algn="l">
              <a:buAutoNum type="arabicPeriod"/>
            </a:pPr>
            <a:r>
              <a:rPr lang="en-GB" sz="2400" b="1" dirty="0">
                <a:solidFill>
                  <a:schemeClr val="tx1"/>
                </a:solidFill>
              </a:rPr>
              <a:t>Vacancy for Parish Councillor(s)  </a:t>
            </a:r>
          </a:p>
          <a:p>
            <a:pPr algn="just"/>
            <a:r>
              <a:rPr lang="en-GB" sz="2000" b="1" dirty="0">
                <a:solidFill>
                  <a:schemeClr val="tx1"/>
                </a:solidFill>
              </a:rPr>
              <a:t>Must be aged over 18 and live or work in the Parish of Cuerden or within a 3 mile radius. This is a voluntary role. Attendance to approximately 5 meetings a year typically lasting one hour currently starting at 7pm.  No prior experience required, just a keen interest in local affairs and a willingness to represent local people.</a:t>
            </a:r>
          </a:p>
          <a:p>
            <a:pPr marL="342900" indent="-342900" algn="l">
              <a:buAutoNum type="arabicPeriod" startAt="2"/>
            </a:pPr>
            <a:r>
              <a:rPr lang="en-GB" sz="2400" b="1" dirty="0">
                <a:solidFill>
                  <a:schemeClr val="tx1"/>
                </a:solidFill>
              </a:rPr>
              <a:t>Vacancy for a </a:t>
            </a:r>
            <a:r>
              <a:rPr lang="en-GB" sz="2400" b="1">
                <a:solidFill>
                  <a:schemeClr val="tx1"/>
                </a:solidFill>
              </a:rPr>
              <a:t>Parish Clerk</a:t>
            </a:r>
            <a:endParaRPr lang="en-GB" sz="2400" b="1" dirty="0">
              <a:solidFill>
                <a:schemeClr val="tx1"/>
              </a:solidFill>
            </a:endParaRPr>
          </a:p>
          <a:p>
            <a:pPr algn="just"/>
            <a:r>
              <a:rPr lang="en-GB" sz="2000" b="1" dirty="0">
                <a:solidFill>
                  <a:schemeClr val="tx1"/>
                </a:solidFill>
              </a:rPr>
              <a:t>Open to anyone with office skills and an interest in local affairs who can produce an agenda and take minutes for meetings, keep basic accounting records and the website updated.  There will be occasional payments to be made from parish funds such as insurance and stationery. The clerk monitors emails and shares relevant information such as planning with the councillors. This interesting position comes with annual remuneration of £635 for a few hours each month.  Training and support will be given. A good introduction to the basic work of a Parish Clerk.   </a:t>
            </a:r>
            <a:r>
              <a:rPr lang="en-GB" sz="2400" b="1" dirty="0">
                <a:solidFill>
                  <a:schemeClr val="tx1"/>
                </a:solidFill>
              </a:rPr>
              <a:t>For more information please contact the </a:t>
            </a:r>
            <a:r>
              <a:rPr lang="en-GB" sz="2400" b="1" dirty="0">
                <a:solidFill>
                  <a:schemeClr val="tx1"/>
                </a:solidFill>
                <a:hlinkClick r:id="rId2">
                  <a:extLst>
                    <a:ext uri="{A12FA001-AC4F-418D-AE19-62706E023703}">
                      <ahyp:hlinkClr xmlns:ahyp="http://schemas.microsoft.com/office/drawing/2018/hyperlinkcolor" val="tx"/>
                    </a:ext>
                  </a:extLst>
                </a:hlinkClick>
              </a:rPr>
              <a:t>clerk@cuerdenparishcouncil.org.uk</a:t>
            </a:r>
            <a:r>
              <a:rPr lang="en-GB" sz="2400" b="1" dirty="0">
                <a:solidFill>
                  <a:schemeClr val="tx1"/>
                </a:solidFill>
              </a:rPr>
              <a:t> or text 07986838800</a:t>
            </a:r>
          </a:p>
        </p:txBody>
      </p:sp>
    </p:spTree>
    <p:extLst>
      <p:ext uri="{BB962C8B-B14F-4D97-AF65-F5344CB8AC3E}">
        <p14:creationId xmlns:p14="http://schemas.microsoft.com/office/powerpoint/2010/main" val="7908246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333</TotalTime>
  <Words>194</Words>
  <Application>Microsoft Office PowerPoint</Application>
  <PresentationFormat>Widescreen</PresentationFormat>
  <Paragraphs>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Trebuchet MS</vt:lpstr>
      <vt:lpstr>Wingdings 3</vt:lpstr>
      <vt:lpstr>Facet</vt:lpstr>
      <vt:lpstr>PARISH COUNCIL VACANCIES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PARISH COUNCIL VACANCIES</dc:title>
  <dc:creator>7030, head</dc:creator>
  <cp:lastModifiedBy>CuerdenParishClerk</cp:lastModifiedBy>
  <cp:revision>17</cp:revision>
  <cp:lastPrinted>2024-01-17T18:04:28Z</cp:lastPrinted>
  <dcterms:created xsi:type="dcterms:W3CDTF">2022-08-20T13:33:32Z</dcterms:created>
  <dcterms:modified xsi:type="dcterms:W3CDTF">2026-04-20T16:19:54Z</dcterms:modified>
</cp:coreProperties>
</file>